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8" r:id="rId3"/>
    <p:sldId id="257" r:id="rId4"/>
    <p:sldId id="259" r:id="rId5"/>
    <p:sldId id="272" r:id="rId6"/>
    <p:sldId id="271" r:id="rId7"/>
    <p:sldId id="261" r:id="rId8"/>
    <p:sldId id="266" r:id="rId9"/>
    <p:sldId id="262" r:id="rId10"/>
    <p:sldId id="267" r:id="rId11"/>
    <p:sldId id="269" r:id="rId12"/>
    <p:sldId id="270" r:id="rId13"/>
    <p:sldId id="260" r:id="rId14"/>
    <p:sldId id="268" r:id="rId15"/>
    <p:sldId id="26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9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0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200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09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52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59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16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7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4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1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3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50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5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1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B09B-D8F0-4500-85E5-2F3567B7198B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16AE7B-D623-4617-A788-635EE6109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волейбол спорт </a:t>
            </a:r>
            <a:r>
              <a:rPr lang="ru-RU" dirty="0" err="1" smtClean="0"/>
              <a:t>түріне</a:t>
            </a:r>
            <a:r>
              <a:rPr lang="ru-RU" dirty="0" smtClean="0"/>
              <a:t> </a:t>
            </a:r>
            <a:r>
              <a:rPr lang="ru-RU" dirty="0" err="1" smtClean="0"/>
              <a:t>үйретуге</a:t>
            </a:r>
            <a:r>
              <a:rPr lang="ru-RU" dirty="0" smtClean="0"/>
              <a:t> </a:t>
            </a:r>
            <a:r>
              <a:rPr lang="ru-RU" dirty="0" err="1" smtClean="0"/>
              <a:t>арналған</a:t>
            </a:r>
            <a:r>
              <a:rPr lang="ru-RU" dirty="0" smtClean="0"/>
              <a:t> эстафета </a:t>
            </a:r>
            <a:r>
              <a:rPr lang="ru-RU" dirty="0" err="1" smtClean="0"/>
              <a:t>тапсырмалар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5229" y="4928815"/>
            <a:ext cx="9144000" cy="1655762"/>
          </a:xfrm>
        </p:spPr>
        <p:txBody>
          <a:bodyPr/>
          <a:lstStyle/>
          <a:p>
            <a:r>
              <a:rPr lang="kk-KZ" dirty="0" smtClean="0"/>
              <a:t>Орындаған</a:t>
            </a:r>
            <a:r>
              <a:rPr lang="en-US" dirty="0" smtClean="0"/>
              <a:t>:</a:t>
            </a:r>
            <a:r>
              <a:rPr lang="kk-KZ" dirty="0" smtClean="0"/>
              <a:t>Қуаныш.Құралай</a:t>
            </a:r>
            <a:endParaRPr lang="en-US" dirty="0" smtClean="0"/>
          </a:p>
          <a:p>
            <a:r>
              <a:rPr lang="kk-KZ" dirty="0" smtClean="0"/>
              <a:t>тексерген</a:t>
            </a:r>
            <a:r>
              <a:rPr lang="en-US" dirty="0" smtClean="0"/>
              <a:t>:</a:t>
            </a:r>
            <a:r>
              <a:rPr lang="kk-KZ" dirty="0" smtClean="0"/>
              <a:t>Байзакова.Н.О.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15229" y="1"/>
            <a:ext cx="923522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волейбол спорт </a:t>
            </a:r>
            <a:r>
              <a:rPr lang="ru-RU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түріне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үйретуге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эстафета </a:t>
            </a:r>
            <a:r>
              <a:rPr lang="ru-RU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тапсырмалар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10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0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8033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5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1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9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22466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7488" cy="6858000"/>
          </a:xfrm>
        </p:spPr>
      </p:pic>
    </p:spTree>
    <p:extLst>
      <p:ext uri="{BB962C8B-B14F-4D97-AF65-F5344CB8AC3E}">
        <p14:creationId xmlns:p14="http://schemas.microsoft.com/office/powerpoint/2010/main" val="550306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Назарларыңызға рахымет!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31184" y="111113"/>
            <a:ext cx="9506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рахымет!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7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4812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8942" y="288301"/>
            <a:ext cx="89109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техникасы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жарыс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амалдар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орындайтын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тәсілдер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тұрыс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ауыстыру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беру,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беруден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допты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шабуыл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ұрыс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беру,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шабуыл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ұрыстар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жалған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әрекеттер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блоктау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алаңның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түбнде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шабуыл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ұрыстар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жалған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әрекеттерден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допты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шабуыл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ойыншыларын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қорғаныста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серктестерді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амалдарды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ерекшелейді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беру,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беру,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шабуыл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ұрыс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беруден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допты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болктау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жағдайларында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амалдардың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орындауын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құрамдас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бөлігі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секіруде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құлауда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тұруда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беру,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секіруде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беру,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жүгіру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ұмтылысынан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секірудегі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шабуыл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ұрыс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ауыстыру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тұрыс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секірулер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құлау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1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9688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9153" cy="6858000"/>
          </a:xfrm>
        </p:spPr>
      </p:pic>
    </p:spTree>
    <p:extLst>
      <p:ext uri="{BB962C8B-B14F-4D97-AF65-F5344CB8AC3E}">
        <p14:creationId xmlns:p14="http://schemas.microsoft.com/office/powerpoint/2010/main" val="74823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996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91266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240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7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2456783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29</Words>
  <Application>Microsoft Office PowerPoint</Application>
  <PresentationFormat>Широкоэкранный</PresentationFormat>
  <Paragraphs>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волейбол спорт түріне үйретуге арналған эстафета тапсырмалар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рахымет!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волейбол спорт түріне үйретуге арналған эстафета тапсырмалар</dc:title>
  <dc:creator>demo</dc:creator>
  <cp:lastModifiedBy>demo</cp:lastModifiedBy>
  <cp:revision>6</cp:revision>
  <dcterms:created xsi:type="dcterms:W3CDTF">2020-03-29T15:49:41Z</dcterms:created>
  <dcterms:modified xsi:type="dcterms:W3CDTF">2021-11-10T16:44:14Z</dcterms:modified>
</cp:coreProperties>
</file>